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C4FB-D6D6-4E4A-97EB-6CD72162AE24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AE26-B589-4DE0-91BB-C6B51187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819400"/>
            <a:ext cx="7010400" cy="31760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bn-BD" sz="6000" b="1" dirty="0" smtClean="0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6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Picture-1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15400" cy="6553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8600" y="228600"/>
            <a:ext cx="8686800" cy="6400800"/>
            <a:chOff x="228600" y="228600"/>
            <a:chExt cx="8686800" cy="6400800"/>
          </a:xfrm>
        </p:grpSpPr>
        <p:pic>
          <p:nvPicPr>
            <p:cNvPr id="8" name="Picture 7" descr="pm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228600"/>
              <a:ext cx="4038600" cy="6400800"/>
            </a:xfrm>
            <a:prstGeom prst="rect">
              <a:avLst/>
            </a:prstGeom>
          </p:spPr>
        </p:pic>
        <p:pic>
          <p:nvPicPr>
            <p:cNvPr id="11" name="Picture 10" descr="pakistani-army-shooti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228600"/>
              <a:ext cx="4572000" cy="64008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09800" y="4971871"/>
            <a:ext cx="4648200" cy="120032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যখন বোঝাই প্রাণের জাহাজ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নরদানবের মুখে!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09600"/>
            <a:ext cx="4114800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ক্রোধ জ্বলে আমার স্বজন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গণমাবের বুকে-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n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343400" cy="3886200"/>
          </a:xfrm>
          <a:prstGeom prst="rect">
            <a:avLst/>
          </a:prstGeom>
        </p:spPr>
      </p:pic>
      <p:pic>
        <p:nvPicPr>
          <p:cNvPr id="3" name="Picture 2" descr="n20.jpg"/>
          <p:cNvPicPr>
            <a:picLocks noChangeAspect="1"/>
          </p:cNvPicPr>
          <p:nvPr/>
        </p:nvPicPr>
        <p:blipFill>
          <a:blip r:embed="rId4"/>
          <a:srcRect b="7692"/>
          <a:stretch>
            <a:fillRect/>
          </a:stretch>
        </p:blipFill>
        <p:spPr>
          <a:xfrm>
            <a:off x="4572000" y="76200"/>
            <a:ext cx="4419600" cy="3962400"/>
          </a:xfrm>
          <a:prstGeom prst="rect">
            <a:avLst/>
          </a:prstGeom>
        </p:spPr>
      </p:pic>
      <p:pic>
        <p:nvPicPr>
          <p:cNvPr id="2" name="Picture 1" descr="1kornofu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038600"/>
            <a:ext cx="88392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371671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পদ্মা সুরমা মেঘনা যমুনা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অশেষ নদী ও ঢেউ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anatomy.jpg"/>
          <p:cNvPicPr>
            <a:picLocks noChangeAspect="1"/>
          </p:cNvPicPr>
          <p:nvPr/>
        </p:nvPicPr>
        <p:blipFill>
          <a:blip r:embed="rId3"/>
          <a:srcRect t="8115" b="8560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5908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রক্তে আমার অনাদি অস্থি,</a:t>
            </a: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বিদেশে জানেনা কেউ!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roun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19400" y="381000"/>
            <a:ext cx="3886200" cy="1219200"/>
            <a:chOff x="2667000" y="0"/>
            <a:chExt cx="3886200" cy="1219200"/>
          </a:xfrm>
        </p:grpSpPr>
        <p:pic>
          <p:nvPicPr>
            <p:cNvPr id="4" name="Picture 3" descr="t w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0"/>
              <a:ext cx="3886200" cy="1219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0" y="2286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Down Arrow 6"/>
          <p:cNvSpPr/>
          <p:nvPr/>
        </p:nvSpPr>
        <p:spPr>
          <a:xfrm>
            <a:off x="4267200" y="1752600"/>
            <a:ext cx="838200" cy="1066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8600" y="2971800"/>
            <a:ext cx="3962400" cy="2895600"/>
            <a:chOff x="228600" y="2971800"/>
            <a:chExt cx="4267200" cy="2895600"/>
          </a:xfrm>
        </p:grpSpPr>
        <p:sp>
          <p:nvSpPr>
            <p:cNvPr id="8" name="Rectangle 7"/>
            <p:cNvSpPr/>
            <p:nvPr/>
          </p:nvSpPr>
          <p:spPr>
            <a:xfrm>
              <a:off x="228600" y="2971800"/>
              <a:ext cx="4267200" cy="289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3352800"/>
              <a:ext cx="3505200" cy="224676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মেঘনা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কবিতায় ব্যবহৃত 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হয়েছে এমন নদীর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নামের তালিকা কর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5400" y="2971800"/>
            <a:ext cx="3810000" cy="2895600"/>
            <a:chOff x="4876800" y="2971800"/>
            <a:chExt cx="4038600" cy="2895600"/>
          </a:xfrm>
        </p:grpSpPr>
        <p:sp>
          <p:nvSpPr>
            <p:cNvPr id="9" name="Rectangle 8"/>
            <p:cNvSpPr/>
            <p:nvPr/>
          </p:nvSpPr>
          <p:spPr>
            <a:xfrm>
              <a:off x="4876800" y="2971800"/>
              <a:ext cx="4038600" cy="2895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5400" y="3352800"/>
              <a:ext cx="3581400" cy="218521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      সুরমা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কবির উল্লেখযোগ্য  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কাব্য গ্রন্থগুলোর  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তালিকা কর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Down Arrow 13"/>
          <p:cNvSpPr/>
          <p:nvPr/>
        </p:nvSpPr>
        <p:spPr>
          <a:xfrm rot="16200000">
            <a:off x="4298798" y="4007002"/>
            <a:ext cx="786173" cy="84936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76200"/>
            <a:ext cx="2133600" cy="2590800"/>
            <a:chOff x="0" y="0"/>
            <a:chExt cx="2133600" cy="2590800"/>
          </a:xfrm>
        </p:grpSpPr>
        <p:pic>
          <p:nvPicPr>
            <p:cNvPr id="3" name="Picture 2" descr="ev5.jpg"/>
            <p:cNvPicPr>
              <a:picLocks noChangeAspect="1"/>
            </p:cNvPicPr>
            <p:nvPr/>
          </p:nvPicPr>
          <p:blipFill>
            <a:blip r:embed="rId3"/>
            <a:srcRect l="6584" t="6029" r="7819" b="9565"/>
            <a:stretch>
              <a:fillRect/>
            </a:stretch>
          </p:blipFill>
          <p:spPr>
            <a:xfrm>
              <a:off x="0" y="0"/>
              <a:ext cx="2133600" cy="25908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0" y="762000"/>
              <a:ext cx="1828800" cy="76944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43200" y="190500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হেম’ শব্দের অর্থ কী?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‘গণমানব’ কাদের বলা হয়েছে?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‘নরদানব’ কারা?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‘হনন কাল’ শব্দের অর্থ কী?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কবি দিলওয়ার কী হিসেবে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সমধিক পরিচিত?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roun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38400" y="990600"/>
            <a:ext cx="5715000" cy="2438400"/>
            <a:chOff x="762000" y="304800"/>
            <a:chExt cx="5715000" cy="2438400"/>
          </a:xfrm>
        </p:grpSpPr>
        <p:grpSp>
          <p:nvGrpSpPr>
            <p:cNvPr id="5" name="Group 8"/>
            <p:cNvGrpSpPr/>
            <p:nvPr/>
          </p:nvGrpSpPr>
          <p:grpSpPr>
            <a:xfrm>
              <a:off x="762000" y="304800"/>
              <a:ext cx="5715000" cy="2438400"/>
              <a:chOff x="1752600" y="609600"/>
              <a:chExt cx="5715000" cy="2438400"/>
            </a:xfrm>
          </p:grpSpPr>
          <p:sp>
            <p:nvSpPr>
              <p:cNvPr id="7" name="Horizontal Scroll 6"/>
              <p:cNvSpPr/>
              <p:nvPr/>
            </p:nvSpPr>
            <p:spPr>
              <a:xfrm>
                <a:off x="1752600" y="609600"/>
                <a:ext cx="5715000" cy="2438400"/>
              </a:xfrm>
              <a:prstGeom prst="horizontalScroll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2209800" y="1066800"/>
                <a:ext cx="1143000" cy="83820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62200" y="1905000"/>
                <a:ext cx="8382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57600" y="1524000"/>
                <a:ext cx="3581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b="1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4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981200" y="1752600"/>
              <a:ext cx="152400" cy="1524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0" y="38862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রক্তে আমার অনাদি অস্থি’ কবিতায় কবির যে ভাব প্রতিফলিত হয়েছে তা লিখে আনবে।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d1.jpg"/>
          <p:cNvPicPr>
            <a:picLocks noChangeAspect="1"/>
          </p:cNvPicPr>
          <p:nvPr/>
        </p:nvPicPr>
        <p:blipFill>
          <a:blip r:embed="rId2"/>
          <a:srcRect r="4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ap2.jpg"/>
          <p:cNvPicPr>
            <a:picLocks noChangeAspect="1"/>
          </p:cNvPicPr>
          <p:nvPr/>
        </p:nvPicPr>
        <p:blipFill>
          <a:blip r:embed="rId3"/>
          <a:srcRect l="9216" t="5556" r="6078" b="1363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4562" y="3588794"/>
            <a:ext cx="7622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 দিয়ে লিখেছি যে 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বাংলাদেশের নাম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3352800" cy="502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4556"/>
              </a:avLst>
            </a:prstTxWarp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roun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5" name="Picture 4" descr="blood3.jpg"/>
          <p:cNvPicPr>
            <a:picLocks noChangeAspect="1"/>
          </p:cNvPicPr>
          <p:nvPr/>
        </p:nvPicPr>
        <p:blipFill>
          <a:blip r:embed="rId3"/>
          <a:srcRect b="677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  <p:pic>
        <p:nvPicPr>
          <p:cNvPr id="6" name="Picture 5" descr="tebia febula.jpg"/>
          <p:cNvPicPr>
            <a:picLocks noChangeAspect="1"/>
          </p:cNvPicPr>
          <p:nvPr/>
        </p:nvPicPr>
        <p:blipFill>
          <a:blip r:embed="rId4"/>
          <a:srcRect l="37500" t="10169" r="37500" b="5085"/>
          <a:stretch>
            <a:fillRect/>
          </a:stretch>
        </p:blipFill>
        <p:spPr>
          <a:xfrm>
            <a:off x="304800" y="304800"/>
            <a:ext cx="8458200" cy="6248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28600"/>
            <a:ext cx="3048000" cy="2819400"/>
            <a:chOff x="0" y="0"/>
            <a:chExt cx="3657600" cy="6858000"/>
          </a:xfrm>
        </p:grpSpPr>
        <p:pic>
          <p:nvPicPr>
            <p:cNvPr id="3" name="Picture 2" descr="hw5.jpg"/>
            <p:cNvPicPr>
              <a:picLocks noChangeAspect="1"/>
            </p:cNvPicPr>
            <p:nvPr/>
          </p:nvPicPr>
          <p:blipFill>
            <a:blip r:embed="rId5"/>
            <a:srcRect l="5724" t="5517" r="4114" b="9885"/>
            <a:stretch>
              <a:fillRect/>
            </a:stretch>
          </p:blipFill>
          <p:spPr>
            <a:xfrm>
              <a:off x="0" y="0"/>
              <a:ext cx="3657600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925729">
              <a:off x="335504" y="1400677"/>
              <a:ext cx="2390594" cy="351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আজকের       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পাঠ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4648200"/>
            <a:ext cx="7620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রক্তে আমার অনাদি অস্থি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609600"/>
            <a:ext cx="19812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২/১</a:t>
            </a:r>
            <a:endParaRPr lang="en-US" sz="3200" b="1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581400" y="0"/>
            <a:ext cx="5181600" cy="1981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শিখন ফল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আবহমান বাঙালি জাতি সত্তা আমাদের অস্তিত্বের উর্বর 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উৎস-এ সম্পর্কে ধারণা পাবে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প্রান্তিক জনগণের শিল্পীর পরিচয় জানতে পারবে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বিদেশি শাসক-শোসকদের আগ্রাসন ও হত্যাযজ্ঞের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বিরুদ্ধে নিন্দা, প্রতিবাদ ও প্রতিরোধে উদ্বুদ্ধ হতে পারবে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কবির মতো নিজের অস্তিত্বের সাথে বাঙালি জাতিসত্তার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শাণিত ও অস্থি ধারণ করতে উদ্বুদ্ধ হবে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YL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2333625" cy="1962150"/>
          </a:xfrm>
          <a:prstGeom prst="rect">
            <a:avLst/>
          </a:prstGeom>
        </p:spPr>
      </p:pic>
      <p:pic>
        <p:nvPicPr>
          <p:cNvPr id="3" name="Picture 2" descr="backroun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4748872">
            <a:off x="2649091" y="3692234"/>
            <a:ext cx="69492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4191000" y="304800"/>
            <a:ext cx="1066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4191000" y="4953000"/>
            <a:ext cx="1066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391400" y="32004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400800" y="152400"/>
            <a:ext cx="2514600" cy="2971800"/>
            <a:chOff x="6400800" y="152400"/>
            <a:chExt cx="2514600" cy="2971800"/>
          </a:xfrm>
        </p:grpSpPr>
        <p:sp>
          <p:nvSpPr>
            <p:cNvPr id="8" name="Oval 7"/>
            <p:cNvSpPr/>
            <p:nvPr/>
          </p:nvSpPr>
          <p:spPr>
            <a:xfrm>
              <a:off x="6400800" y="152400"/>
              <a:ext cx="2514600" cy="2971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dilwar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152400"/>
              <a:ext cx="2438400" cy="29337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6781800" y="914400"/>
              <a:ext cx="19050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পেশাঃ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শিক্ষকতা, সাংবাদিকতা,</a:t>
              </a:r>
            </a:p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ছড়াকার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24600" y="3733800"/>
            <a:ext cx="2590800" cy="3555087"/>
            <a:chOff x="6324600" y="3733800"/>
            <a:chExt cx="2590800" cy="3555087"/>
          </a:xfrm>
        </p:grpSpPr>
        <p:sp>
          <p:nvSpPr>
            <p:cNvPr id="6" name="Oval 5"/>
            <p:cNvSpPr/>
            <p:nvPr/>
          </p:nvSpPr>
          <p:spPr>
            <a:xfrm>
              <a:off x="6324600" y="3733800"/>
              <a:ext cx="2590800" cy="2971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hw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0" y="3733800"/>
              <a:ext cx="2514600" cy="2971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6477000" y="4272677"/>
              <a:ext cx="24384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সাহিত্য সাধনাঃ</a:t>
              </a:r>
            </a:p>
            <a:p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জিজ্ঞাসা,ঐকতান,উদ্ভিন্ন উল্লাস,বাংলাদেশ </a:t>
              </a:r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জন্ম না নিলে</a:t>
              </a:r>
            </a:p>
            <a:p>
              <a:endParaRPr lang="bn-BD" sz="1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3657600"/>
            <a:ext cx="2971800" cy="2971800"/>
            <a:chOff x="304800" y="3657600"/>
            <a:chExt cx="2971800" cy="2971800"/>
          </a:xfrm>
        </p:grpSpPr>
        <p:sp>
          <p:nvSpPr>
            <p:cNvPr id="7" name="Oval 6"/>
            <p:cNvSpPr/>
            <p:nvPr/>
          </p:nvSpPr>
          <p:spPr>
            <a:xfrm>
              <a:off x="304800" y="3657600"/>
              <a:ext cx="2590800" cy="29718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PRIZE1.jpg"/>
            <p:cNvPicPr>
              <a:picLocks noChangeAspect="1"/>
            </p:cNvPicPr>
            <p:nvPr/>
          </p:nvPicPr>
          <p:blipFill>
            <a:blip r:embed="rId6"/>
            <a:srcRect l="5844" r="60390"/>
            <a:stretch>
              <a:fillRect/>
            </a:stretch>
          </p:blipFill>
          <p:spPr>
            <a:xfrm>
              <a:off x="304800" y="3733800"/>
              <a:ext cx="2514600" cy="2895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533400" y="4343400"/>
              <a:ext cx="274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পুরস্কারঃ</a:t>
              </a:r>
            </a:p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বাংলা একাডেমি,</a:t>
              </a:r>
            </a:p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একুশে পদক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17" descr="SYL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26670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5-Point Star 28"/>
          <p:cNvSpPr/>
          <p:nvPr/>
        </p:nvSpPr>
        <p:spPr>
          <a:xfrm>
            <a:off x="609600" y="1219200"/>
            <a:ext cx="381000" cy="381000"/>
          </a:xfrm>
          <a:prstGeom prst="star5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জন্মঃ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 জানুয়ারি, ১৯৩৭    </a:t>
            </a:r>
          </a:p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1676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 অক্টোবর,২০১৩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76600" y="1752600"/>
            <a:ext cx="2743199" cy="3200399"/>
            <a:chOff x="3276600" y="1752600"/>
            <a:chExt cx="2743199" cy="3200399"/>
          </a:xfrm>
        </p:grpSpPr>
        <p:pic>
          <p:nvPicPr>
            <p:cNvPr id="4" name="Picture 3" descr="dilwa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6600" y="1752600"/>
              <a:ext cx="2743199" cy="32003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3429000" y="3048000"/>
              <a:ext cx="228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দিলওয়ার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9" grpId="0" animBg="1"/>
      <p:bldP spid="29" grpId="1" animBg="1"/>
      <p:bldP spid="1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od.jpg"/>
          <p:cNvPicPr>
            <a:picLocks noChangeAspect="1"/>
          </p:cNvPicPr>
          <p:nvPr/>
        </p:nvPicPr>
        <p:blipFill>
          <a:blip r:embed="rId2"/>
          <a:srcRect r="28378" b="17010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60614" y="1"/>
            <a:ext cx="8354786" cy="1797797"/>
            <a:chOff x="560614" y="1"/>
            <a:chExt cx="8354786" cy="1797797"/>
          </a:xfrm>
        </p:grpSpPr>
        <p:sp>
          <p:nvSpPr>
            <p:cNvPr id="7" name="Wave 6"/>
            <p:cNvSpPr/>
            <p:nvPr/>
          </p:nvSpPr>
          <p:spPr>
            <a:xfrm>
              <a:off x="3145972" y="273798"/>
              <a:ext cx="5769428" cy="1524000"/>
            </a:xfrm>
            <a:prstGeom prst="wav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মার </a:t>
              </a:r>
              <a:r>
                <a:rPr lang="bn-BD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অনারক্তে আদি </a:t>
              </a:r>
              <a:r>
                <a:rPr lang="bn-BD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অস্থি</a:t>
              </a:r>
            </a:p>
            <a:p>
              <a:pPr algn="ctr"/>
              <a:r>
                <a:rPr lang="bn-BD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                  দিলওয়ার</a:t>
              </a:r>
              <a:endPara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0614" y="1"/>
              <a:ext cx="2585358" cy="1447800"/>
              <a:chOff x="1447800" y="-195942"/>
              <a:chExt cx="2895600" cy="1861457"/>
            </a:xfrm>
          </p:grpSpPr>
          <p:pic>
            <p:nvPicPr>
              <p:cNvPr id="2" name="Picture 1" descr="BOOK_OPEN1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800" y="-195942"/>
                <a:ext cx="2895600" cy="186145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087646" y="304800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আদর্শ পাঠ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124200" y="255393"/>
                <a:ext cx="83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সরব পাঠ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660072" y="1447800"/>
            <a:ext cx="297180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পদ্মা তোমার যৌবন চাই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যমুনা তোমার প্রেম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সুরমা তোমার কাজল বুকের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পলিতে গলিত হেম।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পদ্মা যমুনা সুরমা মেঘনা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গঙ্গা কর্ণফুলী,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তোমাদের বুকে আমি নিরবধি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গণমানবের তুলি!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কত বিচিত্র জীবনের রং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চারদিকে করে খেলা,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মুগ্ধ মরণ বাঁকে বাঁকে ঘুরে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কাটায় মারণ বেলা!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8326" y="2181285"/>
            <a:ext cx="4060874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রেখেছি আমার প্রাণ স্বপ্নকে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বঙ্গোপসাগরেই,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ভয়াল ঘূর্ণি সে আমার ক্রোধ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উপমা যে তার নেই!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ক্রোধ জ্বলে আমার স্বজন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গণমানবের বুকে-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যখন বোঝাই প্রাণের জাহাজ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নরদানবের মুখে!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পদ্মা সুরমা মেঘনা যমুনা...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অশেষ নদী ও ঢেউ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রক্তে আমার অনাদি অস্থি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বিদেশে জানেনা কেউ!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ood1.jpg"/>
          <p:cNvPicPr>
            <a:picLocks noChangeAspect="1"/>
          </p:cNvPicPr>
          <p:nvPr/>
        </p:nvPicPr>
        <p:blipFill>
          <a:blip r:embed="rId2"/>
          <a:srcRect t="16495" r="44402"/>
          <a:stretch>
            <a:fillRect/>
          </a:stretch>
        </p:blipFill>
        <p:spPr>
          <a:xfrm>
            <a:off x="0" y="-66040"/>
            <a:ext cx="9144000" cy="69240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76399" y="-66040"/>
            <a:ext cx="7467601" cy="1361440"/>
            <a:chOff x="990599" y="467360"/>
            <a:chExt cx="7467601" cy="1361440"/>
          </a:xfrm>
        </p:grpSpPr>
        <p:pic>
          <p:nvPicPr>
            <p:cNvPr id="7" name="Picture 6" descr="tebia febula.jpg"/>
            <p:cNvPicPr>
              <a:picLocks noChangeAspect="1"/>
            </p:cNvPicPr>
            <p:nvPr/>
          </p:nvPicPr>
          <p:blipFill>
            <a:blip r:embed="rId3"/>
            <a:srcRect l="42522" t="10839" r="42522" b="2876"/>
            <a:stretch>
              <a:fillRect/>
            </a:stretch>
          </p:blipFill>
          <p:spPr>
            <a:xfrm rot="5400000">
              <a:off x="3771899" y="-2247900"/>
              <a:ext cx="1295400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467360"/>
              <a:ext cx="7162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রক্তে আমার অনাদি অস্থি  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    </a:t>
              </a: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                                     দিলওয়ার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padm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4572000" cy="2438400"/>
          </a:xfrm>
          <a:prstGeom prst="rect">
            <a:avLst/>
          </a:prstGeom>
        </p:spPr>
      </p:pic>
      <p:pic>
        <p:nvPicPr>
          <p:cNvPr id="11" name="Picture 10" descr="jamu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95400"/>
            <a:ext cx="4572000" cy="2438400"/>
          </a:xfrm>
          <a:prstGeom prst="rect">
            <a:avLst/>
          </a:prstGeom>
        </p:spPr>
      </p:pic>
      <p:pic>
        <p:nvPicPr>
          <p:cNvPr id="12" name="Picture 11" descr="surm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0" y="3733800"/>
            <a:ext cx="9144000" cy="3124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3657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পদ্মা তোমার যৌবন চাই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657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যমুনা তোমার প্রেম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52959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সুরমা তোমার কাজল বুকের</a:t>
            </a: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পলিতে গলিত হেম।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67210"/>
            <a:ext cx="8797813" cy="6442993"/>
            <a:chOff x="0" y="0"/>
            <a:chExt cx="9144000" cy="6858000"/>
          </a:xfrm>
        </p:grpSpPr>
        <p:pic>
          <p:nvPicPr>
            <p:cNvPr id="2" name="Picture 1" descr="meghna.jpg"/>
            <p:cNvPicPr>
              <a:picLocks noChangeAspect="1"/>
            </p:cNvPicPr>
            <p:nvPr/>
          </p:nvPicPr>
          <p:blipFill>
            <a:blip r:embed="rId2"/>
            <a:srcRect t="3216" b="3529"/>
            <a:stretch>
              <a:fillRect/>
            </a:stretch>
          </p:blipFill>
          <p:spPr>
            <a:xfrm>
              <a:off x="0" y="0"/>
              <a:ext cx="3124200" cy="6858000"/>
            </a:xfrm>
            <a:prstGeom prst="rect">
              <a:avLst/>
            </a:prstGeom>
          </p:spPr>
        </p:pic>
        <p:pic>
          <p:nvPicPr>
            <p:cNvPr id="4" name="Picture 3" descr="surma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0"/>
              <a:ext cx="3124200" cy="6858000"/>
            </a:xfrm>
            <a:prstGeom prst="rect">
              <a:avLst/>
            </a:prstGeom>
          </p:spPr>
        </p:pic>
        <p:pic>
          <p:nvPicPr>
            <p:cNvPr id="5" name="Picture 4" descr="kornoful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0"/>
              <a:ext cx="2895600" cy="6858000"/>
            </a:xfrm>
            <a:prstGeom prst="rect">
              <a:avLst/>
            </a:prstGeom>
          </p:spPr>
        </p:pic>
      </p:grpSp>
      <p:pic>
        <p:nvPicPr>
          <p:cNvPr id="7" name="Picture 6" descr="dilw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138" y="2667000"/>
            <a:ext cx="4003075" cy="3872101"/>
          </a:xfrm>
          <a:prstGeom prst="rect">
            <a:avLst/>
          </a:prstGeom>
        </p:spPr>
      </p:pic>
      <p:pic>
        <p:nvPicPr>
          <p:cNvPr id="6" name="Picture 5" descr="colou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66" y="3124200"/>
            <a:ext cx="4752534" cy="3586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1371600"/>
            <a:ext cx="4798257" cy="13716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তোমাদের বুকে আমি নিরবধি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4754294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গণমানবের তুলি!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36" y="267210"/>
            <a:ext cx="479004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 যমুনা সুরমা মেঘনা</a:t>
            </a:r>
          </a:p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গঙ্গা কর্ণফুলী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roun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 descr="l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4648200" cy="3505200"/>
          </a:xfrm>
          <a:prstGeom prst="rect">
            <a:avLst/>
          </a:prstGeom>
        </p:spPr>
      </p:pic>
      <p:pic>
        <p:nvPicPr>
          <p:cNvPr id="3" name="Picture 2" descr="farm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495800" cy="3352800"/>
          </a:xfrm>
          <a:prstGeom prst="rect">
            <a:avLst/>
          </a:prstGeom>
        </p:spPr>
      </p:pic>
      <p:pic>
        <p:nvPicPr>
          <p:cNvPr id="4" name="Picture 3" descr="n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0"/>
            <a:ext cx="4648200" cy="3429000"/>
          </a:xfrm>
          <a:prstGeom prst="rect">
            <a:avLst/>
          </a:prstGeom>
        </p:spPr>
      </p:pic>
      <p:pic>
        <p:nvPicPr>
          <p:cNvPr id="5" name="Picture 4" descr="n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2819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কত বিচিত্র জীবনের রং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চারদিকে করে খেলা,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roun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bay of beng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  <p:pic>
        <p:nvPicPr>
          <p:cNvPr id="4" name="Picture 3" descr="p milit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pic>
        <p:nvPicPr>
          <p:cNvPr id="3" name="Picture 2" descr="anger se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মুগ্ধ মরণ বাঁকে বাঁকে ঘুরে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কাটায় মারণ বেলা!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362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রেখেছি আমার প্রাণ স্বপ্নকে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বঙ্গোপসাগরেই,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33600" y="0"/>
            <a:ext cx="5410200" cy="6858000"/>
            <a:chOff x="2133600" y="3200400"/>
            <a:chExt cx="5410200" cy="2333625"/>
          </a:xfrm>
        </p:grpSpPr>
        <p:pic>
          <p:nvPicPr>
            <p:cNvPr id="10" name="Picture 9" descr="dilwa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3600" y="3200400"/>
              <a:ext cx="5410200" cy="23336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9400" y="3810000"/>
              <a:ext cx="3962400" cy="59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ভয়াল ঘূর্ণি সে আমার ক্রোধ</a:t>
              </a: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উপমা যে তার নেই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!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393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 Computer</cp:lastModifiedBy>
  <cp:revision>106</cp:revision>
  <dcterms:created xsi:type="dcterms:W3CDTF">2014-11-05T16:15:22Z</dcterms:created>
  <dcterms:modified xsi:type="dcterms:W3CDTF">2016-12-22T21:04:36Z</dcterms:modified>
</cp:coreProperties>
</file>